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6"/>
    <p:restoredTop sz="94694"/>
  </p:normalViewPr>
  <p:slideViewPr>
    <p:cSldViewPr snapToGrid="0">
      <p:cViewPr varScale="1">
        <p:scale>
          <a:sx n="91" d="100"/>
          <a:sy n="91" d="100"/>
        </p:scale>
        <p:origin x="224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9531F-F2B2-EEF7-D5FF-CB7A91ECC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554DC-F1EA-46B2-DA06-FD5454642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D7CB8-DFFF-20A4-2074-6D9974D0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BFF3-76ED-DB44-8969-859D40996243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9A797-0B35-9BAC-0D1A-1B3EDE6E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CA4D8-CEFF-8BB6-0729-590890353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E44-26EF-C34A-9AD3-0F9E6402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1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AF4A8-7E84-C759-FACD-6E42CA931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65815-EA47-2969-0A4C-64B452BD1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B0347-A363-9B1A-8BE9-C19A6289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BFF3-76ED-DB44-8969-859D40996243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2936A-C70C-A047-43D2-6D962C60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30A80-D39B-12D5-6095-311C01D81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E44-26EF-C34A-9AD3-0F9E6402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2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B36195-2C82-F0F0-F9ED-F61616628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A1651-D4CD-868A-D602-939712646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13F0B-5A7A-99DE-56FC-D40B42773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BFF3-76ED-DB44-8969-859D40996243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32FED-7A7E-BE82-C4FA-6CA5B0995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41688-2FF2-D7FF-2FAD-FF429F76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E44-26EF-C34A-9AD3-0F9E6402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5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BF530-1345-4E08-9467-9C9B7A760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F7C17-5FBC-5216-EC91-F085C2E84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512FB-BADB-CDCC-2693-D2C0782DE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BFF3-76ED-DB44-8969-859D40996243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B5F55-486B-71EC-AF46-7A459114F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4F8DE-B284-276A-9F63-7E36A567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E44-26EF-C34A-9AD3-0F9E6402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7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C034-1016-7BFC-42BD-8ED7633FA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9D204-DC14-8879-57BD-BCDB054AF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96030-8CDF-FF2A-D406-6FFA35469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BFF3-76ED-DB44-8969-859D40996243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1238E-5A88-7A8C-1655-10FA7A59A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C7069-4BBC-F74C-C8D7-8128A5438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E44-26EF-C34A-9AD3-0F9E6402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9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223AD-20BF-3843-E564-FE418BECB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396AE-E631-4539-9927-F259E10CE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2B021-FAC3-FD83-AD36-4F1492C93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0165A-BEAC-CFCB-DA82-381B2C1EE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BFF3-76ED-DB44-8969-859D40996243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809E6-33DA-B50B-62A8-C380391B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86703-8107-C375-3D78-57E661AE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E44-26EF-C34A-9AD3-0F9E6402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0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BCD6-B650-3D1A-C5AF-E3AC7A067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4F21B-00A4-CC69-EBED-FA6FABBDF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44F22-563B-3669-9E9D-2BC74B7C4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CE249-C0C6-6581-2B38-84E6D700B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FAEB5-D603-DEB1-4FE5-8A10060DA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7EEBA2-1619-190E-D12D-8C91D255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BFF3-76ED-DB44-8969-859D40996243}" type="datetimeFigureOut">
              <a:rPr lang="en-US" smtClean="0"/>
              <a:t>8/12/25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29F16-AEF7-3E15-02A2-2381AF40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1536BA-681A-DEB7-E86F-1E7B43D6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E44-26EF-C34A-9AD3-0F9E6402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1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B3E4B-7738-5B02-B4F3-06BDF5BE1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E63317-9088-5161-E5D8-17B62D90E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BFF3-76ED-DB44-8969-859D40996243}" type="datetimeFigureOut">
              <a:rPr lang="en-US" smtClean="0"/>
              <a:t>8/12/25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92528-596B-A853-0A36-214C4F05E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18B02-DA9F-DA87-4C30-0944A253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E44-26EF-C34A-9AD3-0F9E6402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75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61750-7ADF-5BAF-B3AA-B343D7B7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BFF3-76ED-DB44-8969-859D40996243}" type="datetimeFigureOut">
              <a:rPr lang="en-US" smtClean="0"/>
              <a:t>8/12/25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65F979-4CC2-DA7A-7D15-83F59D3B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9004A-DA23-770B-6D74-54E33B651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E44-26EF-C34A-9AD3-0F9E6402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6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108C5-8CD5-7078-FDB1-712B91F0D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84686-CF7C-E0EE-98F1-B08F4E227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34107C-8435-5CF4-A3F2-D991FAA6DA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B82F4-393B-FF22-7A1B-2B17DBF53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BFF3-76ED-DB44-8969-859D40996243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5026A-83A7-4B8D-712D-BF57533E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0EACF-1A79-D6D8-D87B-149B177F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E44-26EF-C34A-9AD3-0F9E6402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51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BF8C-6216-A885-D011-533D5AD8F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8020C7-EC96-CF55-7A01-D2708E113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95AC9-BB43-666C-0ED6-809217243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6CA32-5878-E7E6-AFD3-CC52A9B7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4BFF3-76ED-DB44-8969-859D40996243}" type="datetimeFigureOut">
              <a:rPr lang="en-US" smtClean="0"/>
              <a:t>8/12/25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B2567-07DF-17BB-332E-27944B18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6F8761-DA17-7916-3555-D9EF0AE6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7E44-26EF-C34A-9AD3-0F9E6402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6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9D99B8-08B4-7526-25AD-1030FC30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B0B26-0D73-7AD4-0230-570882ABD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2CE6C-00CE-45F8-29C1-2B07D5AFB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24BFF3-76ED-DB44-8969-859D40996243}" type="datetimeFigureOut">
              <a:rPr lang="en-US" smtClean="0"/>
              <a:t>8/12/25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5FCE7-6CBE-AEED-7DCD-AC37FD2F6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B206F-7F6E-A3A7-70AD-7F7D5853E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97E44-26EF-C34A-9AD3-0F9E640266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3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advertisement with people&#10;&#10;AI-generated content may be incorrect.">
            <a:extLst>
              <a:ext uri="{FF2B5EF4-FFF2-40B4-BE49-F238E27FC236}">
                <a16:creationId xmlns:a16="http://schemas.microsoft.com/office/drawing/2014/main" id="{01848566-B8B4-8B5E-0F99-ADD271697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316C90-D4FF-C982-62A7-C71522905506}"/>
              </a:ext>
            </a:extLst>
          </p:cNvPr>
          <p:cNvSpPr txBox="1"/>
          <p:nvPr/>
        </p:nvSpPr>
        <p:spPr>
          <a:xfrm>
            <a:off x="7935311" y="499241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360838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Melanie Rebsamen</dc:creator>
  <cp:lastModifiedBy>Melanie Rebsamen</cp:lastModifiedBy>
  <cp:revision>2</cp:revision>
  <dcterms:created xsi:type="dcterms:W3CDTF">2025-08-07T15:07:29Z</dcterms:created>
  <dcterms:modified xsi:type="dcterms:W3CDTF">2025-08-12T16:05:46Z</dcterms:modified>
</cp:coreProperties>
</file>