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8"/>
    <p:restoredTop sz="94694"/>
  </p:normalViewPr>
  <p:slideViewPr>
    <p:cSldViewPr snapToGrid="0">
      <p:cViewPr varScale="1">
        <p:scale>
          <a:sx n="121" d="100"/>
          <a:sy n="121" d="100"/>
        </p:scale>
        <p:origin x="1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8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3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4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4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5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2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3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5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0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6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48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0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BF424C-0B94-4643-B5A0-28BCADC806C2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78375E-5363-5C4B-B221-D320270A2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4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oster for a church&#10;&#10;AI-generated content may be incorrect.">
            <a:extLst>
              <a:ext uri="{FF2B5EF4-FFF2-40B4-BE49-F238E27FC236}">
                <a16:creationId xmlns:a16="http://schemas.microsoft.com/office/drawing/2014/main" id="{3F3548EB-B528-6D02-890C-E91E366F8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8114DE-7BE3-9914-357D-07DEB23C0603}"/>
              </a:ext>
            </a:extLst>
          </p:cNvPr>
          <p:cNvSpPr txBox="1"/>
          <p:nvPr/>
        </p:nvSpPr>
        <p:spPr>
          <a:xfrm>
            <a:off x="5885792" y="5013436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</p:spTree>
    <p:extLst>
      <p:ext uri="{BB962C8B-B14F-4D97-AF65-F5344CB8AC3E}">
        <p14:creationId xmlns:p14="http://schemas.microsoft.com/office/powerpoint/2010/main" val="363401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 Rebsamen</dc:creator>
  <cp:lastModifiedBy>Melanie Rebsamen</cp:lastModifiedBy>
  <cp:revision>3</cp:revision>
  <dcterms:created xsi:type="dcterms:W3CDTF">2025-08-07T15:12:27Z</dcterms:created>
  <dcterms:modified xsi:type="dcterms:W3CDTF">2025-08-12T16:06:19Z</dcterms:modified>
</cp:coreProperties>
</file>